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B523C-D7FA-411B-9664-B7D18F253D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Application of </a:t>
            </a:r>
            <a:r>
              <a:rPr lang="en-US" sz="4000" dirty="0" err="1"/>
              <a:t>Geoinformatics</a:t>
            </a:r>
            <a:r>
              <a:rPr lang="en-US" sz="4000" dirty="0"/>
              <a:t> technology for Mapping Air Pollution</a:t>
            </a:r>
            <a:br>
              <a:rPr lang="en-US" sz="4000" dirty="0"/>
            </a:b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2438636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FC0CC-F849-48D3-9E50-EC6922A0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390" y="2459760"/>
            <a:ext cx="3977270" cy="218326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END</a:t>
            </a:r>
            <a:br>
              <a:rPr lang="en-US" dirty="0"/>
            </a:br>
            <a:r>
              <a:rPr lang="en-US" dirty="0"/>
              <a:t>THANK YOU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84271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EF992-72AC-447D-9E27-446136711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667690"/>
            <a:ext cx="4563196" cy="621436"/>
          </a:xfrm>
        </p:spPr>
        <p:txBody>
          <a:bodyPr>
            <a:normAutofit fontScale="90000"/>
          </a:bodyPr>
          <a:lstStyle/>
          <a:p>
            <a:r>
              <a:rPr lang="en-US" dirty="0"/>
              <a:t>Air Pollution</a:t>
            </a:r>
            <a:endParaRPr lang="th-TH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A5A519-8472-4A77-B45C-897859865B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4882" y="1395658"/>
            <a:ext cx="6844683" cy="5065066"/>
          </a:xfrm>
        </p:spPr>
      </p:pic>
    </p:spTree>
    <p:extLst>
      <p:ext uri="{BB962C8B-B14F-4D97-AF65-F5344CB8AC3E}">
        <p14:creationId xmlns:p14="http://schemas.microsoft.com/office/powerpoint/2010/main" val="4031541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209BC-FDFA-46D4-BDE5-37E99D12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the body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400C0C-566D-4287-9391-EFD6780A9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321" y="1651140"/>
            <a:ext cx="3975013" cy="4454756"/>
          </a:xfrm>
        </p:spPr>
      </p:pic>
    </p:spTree>
    <p:extLst>
      <p:ext uri="{BB962C8B-B14F-4D97-AF65-F5344CB8AC3E}">
        <p14:creationId xmlns:p14="http://schemas.microsoft.com/office/powerpoint/2010/main" val="210565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2829-1798-4E67-8FE7-F8AFD3B1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general atmosphere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8851EC-FCF4-4F16-820D-146AC433B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857" y="1569128"/>
            <a:ext cx="7221984" cy="433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29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DE68E-600E-45C7-89CD-D70F62ED5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Table standard dust</a:t>
            </a:r>
            <a:br>
              <a:rPr lang="en-US" dirty="0"/>
            </a:b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2C8909-559B-4AA0-AC90-4AA486EC06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475" y="2114314"/>
            <a:ext cx="10179050" cy="2629371"/>
          </a:xfrm>
        </p:spPr>
      </p:pic>
    </p:spTree>
    <p:extLst>
      <p:ext uri="{BB962C8B-B14F-4D97-AF65-F5344CB8AC3E}">
        <p14:creationId xmlns:p14="http://schemas.microsoft.com/office/powerpoint/2010/main" val="305656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6932B-9D67-444A-A86F-3DE21EE1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Objectives</a:t>
            </a:r>
            <a:br>
              <a:rPr lang="en-US" dirty="0"/>
            </a:b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6B303-FA84-497A-B9EF-C5CA7886B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25" y="2823098"/>
            <a:ext cx="3524508" cy="60590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1. To visualize air pollution level</a:t>
            </a:r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185AD-A746-4A42-96E6-769AFBE43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85" y="1606532"/>
            <a:ext cx="6869903" cy="45694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2799CAC-F695-4B4A-8D20-863D5A5BB2DD}"/>
              </a:ext>
            </a:extLst>
          </p:cNvPr>
          <p:cNvSpPr/>
          <p:nvPr/>
        </p:nvSpPr>
        <p:spPr>
          <a:xfrm>
            <a:off x="8229625" y="3891258"/>
            <a:ext cx="33084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 .To analyze the risk area that could affect public health</a:t>
            </a:r>
          </a:p>
        </p:txBody>
      </p:sp>
    </p:spTree>
    <p:extLst>
      <p:ext uri="{BB962C8B-B14F-4D97-AF65-F5344CB8AC3E}">
        <p14:creationId xmlns:p14="http://schemas.microsoft.com/office/powerpoint/2010/main" val="1722935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FBF6-D4D6-4934-A383-CE4171F00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D3061-A11A-4BA9-B9F7-B9CBEA501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4313" y="2072937"/>
            <a:ext cx="8931009" cy="257008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1.Create houses/parcel map using Google Earth Pro.</a:t>
            </a:r>
          </a:p>
          <a:p>
            <a:pPr marL="0" indent="0">
              <a:buNone/>
            </a:pPr>
            <a:r>
              <a:rPr lang="en-US" dirty="0"/>
              <a:t>2.Import data into </a:t>
            </a:r>
            <a:r>
              <a:rPr lang="en-US" dirty="0" err="1"/>
              <a:t>PostGIS</a:t>
            </a:r>
            <a:r>
              <a:rPr lang="en-US" dirty="0"/>
              <a:t> database management software.</a:t>
            </a:r>
          </a:p>
          <a:p>
            <a:pPr marL="0" indent="0">
              <a:buNone/>
            </a:pPr>
            <a:r>
              <a:rPr lang="en-US" dirty="0"/>
              <a:t>3.Visualize air pollution levels in QGIS software</a:t>
            </a:r>
          </a:p>
          <a:p>
            <a:pPr marL="0" indent="0">
              <a:buNone/>
            </a:pPr>
            <a:r>
              <a:rPr lang="en-US" dirty="0"/>
              <a:t>4.Analyze air pollution using spatial operations, such as union and intersection.</a:t>
            </a:r>
          </a:p>
          <a:p>
            <a:pPr marL="0" indent="0">
              <a:buNone/>
            </a:pPr>
            <a:r>
              <a:rPr lang="en-US" dirty="0"/>
              <a:t>5.Intersect the result with the parcel map to find the risk areas.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178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78ED9-A420-4C48-B284-DF60838E3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3053992" cy="1242229"/>
          </a:xfrm>
        </p:spPr>
        <p:txBody>
          <a:bodyPr/>
          <a:lstStyle/>
          <a:p>
            <a:r>
              <a:rPr lang="en-US" dirty="0"/>
              <a:t>result</a:t>
            </a:r>
            <a:endParaRPr lang="th-TH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438CA3-5F60-48C8-A182-9724FAA5A8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0207" y="3755209"/>
            <a:ext cx="5208312" cy="29296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260C8D-4364-42E3-9172-E5F498B67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498" y="1174348"/>
            <a:ext cx="5459767" cy="307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264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CB10F65-EC35-4C51-9C61-E7596178A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8890" y="255979"/>
            <a:ext cx="5666831" cy="31875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491E49-3B05-402C-9622-78E871D83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020" y="3667240"/>
            <a:ext cx="5475180" cy="307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20115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260</TotalTime>
  <Words>105</Words>
  <Application>Microsoft Office PowerPoint</Application>
  <PresentationFormat>Widescreen</PresentationFormat>
  <Paragraphs>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Cordia New</vt:lpstr>
      <vt:lpstr>Gill Sans MT</vt:lpstr>
      <vt:lpstr>Impact</vt:lpstr>
      <vt:lpstr>Badge</vt:lpstr>
      <vt:lpstr>Application of Geoinformatics technology for Mapping Air Pollution </vt:lpstr>
      <vt:lpstr>Air Pollution</vt:lpstr>
      <vt:lpstr>Impact on the body</vt:lpstr>
      <vt:lpstr>The general atmosphere</vt:lpstr>
      <vt:lpstr>Table standard dust </vt:lpstr>
      <vt:lpstr>Objectives </vt:lpstr>
      <vt:lpstr>Methodology</vt:lpstr>
      <vt:lpstr>result</vt:lpstr>
      <vt:lpstr>PowerPoint Presentation</vt:lpstr>
      <vt:lpstr>THE END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of Geoinformatics technology for Mapping Air Pollution </dc:title>
  <dc:creator>Sommiiz</dc:creator>
  <cp:lastModifiedBy>Sommiiz</cp:lastModifiedBy>
  <cp:revision>8</cp:revision>
  <dcterms:created xsi:type="dcterms:W3CDTF">2017-11-19T12:10:39Z</dcterms:created>
  <dcterms:modified xsi:type="dcterms:W3CDTF">2017-11-20T03:09:26Z</dcterms:modified>
</cp:coreProperties>
</file>

<file path=docProps/thumbnail.jpeg>
</file>